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rita Prithiani" userId="d8c7905cadcdaee8" providerId="LiveId" clId="{016367DC-B05E-46EB-AB64-7B98E2C6AAA8}"/>
    <pc:docChg chg="undo redo custSel addSld delSld modSld">
      <pc:chgData name="Amrita Prithiani" userId="d8c7905cadcdaee8" providerId="LiveId" clId="{016367DC-B05E-46EB-AB64-7B98E2C6AAA8}" dt="2022-09-27T01:22:06.129" v="2742" actId="20577"/>
      <pc:docMkLst>
        <pc:docMk/>
      </pc:docMkLst>
      <pc:sldChg chg="modSp mod">
        <pc:chgData name="Amrita Prithiani" userId="d8c7905cadcdaee8" providerId="LiveId" clId="{016367DC-B05E-46EB-AB64-7B98E2C6AAA8}" dt="2022-09-27T01:22:06.129" v="2742" actId="20577"/>
        <pc:sldMkLst>
          <pc:docMk/>
          <pc:sldMk cId="1583120128" sldId="280"/>
        </pc:sldMkLst>
        <pc:spChg chg="mod">
          <ac:chgData name="Amrita Prithiani" userId="d8c7905cadcdaee8" providerId="LiveId" clId="{016367DC-B05E-46EB-AB64-7B98E2C6AAA8}" dt="2022-09-26T22:32:56.504" v="2713" actId="20577"/>
          <ac:spMkLst>
            <pc:docMk/>
            <pc:sldMk cId="1583120128" sldId="280"/>
            <ac:spMk id="2" creationId="{0D1F047C-C727-42A7-85C5-68C5AA1B1A93}"/>
          </ac:spMkLst>
        </pc:spChg>
        <pc:spChg chg="mod">
          <ac:chgData name="Amrita Prithiani" userId="d8c7905cadcdaee8" providerId="LiveId" clId="{016367DC-B05E-46EB-AB64-7B98E2C6AAA8}" dt="2022-09-27T01:22:06.129" v="2742" actId="20577"/>
          <ac:spMkLst>
            <pc:docMk/>
            <pc:sldMk cId="1583120128" sldId="280"/>
            <ac:spMk id="3" creationId="{DB93FB3F-A8D4-46D3-A1C6-C79C64563729}"/>
          </ac:spMkLst>
        </pc:spChg>
      </pc:sldChg>
      <pc:sldChg chg="del">
        <pc:chgData name="Amrita Prithiani" userId="d8c7905cadcdaee8" providerId="LiveId" clId="{016367DC-B05E-46EB-AB64-7B98E2C6AAA8}" dt="2022-09-26T21:13:03.441" v="2625" actId="2696"/>
        <pc:sldMkLst>
          <pc:docMk/>
          <pc:sldMk cId="3265077456" sldId="281"/>
        </pc:sldMkLst>
      </pc:sldChg>
      <pc:sldChg chg="modSp mod">
        <pc:chgData name="Amrita Prithiani" userId="d8c7905cadcdaee8" providerId="LiveId" clId="{016367DC-B05E-46EB-AB64-7B98E2C6AAA8}" dt="2022-09-26T21:15:35.200" v="2685" actId="20577"/>
        <pc:sldMkLst>
          <pc:docMk/>
          <pc:sldMk cId="96654155" sldId="282"/>
        </pc:sldMkLst>
        <pc:spChg chg="mod">
          <ac:chgData name="Amrita Prithiani" userId="d8c7905cadcdaee8" providerId="LiveId" clId="{016367DC-B05E-46EB-AB64-7B98E2C6AAA8}" dt="2022-09-26T21:15:35.200" v="2685" actId="20577"/>
          <ac:spMkLst>
            <pc:docMk/>
            <pc:sldMk cId="96654155" sldId="282"/>
            <ac:spMk id="3" creationId="{4CEA16FA-F431-8B08-BE0D-B9A2960AC62B}"/>
          </ac:spMkLst>
        </pc:spChg>
      </pc:sldChg>
      <pc:sldChg chg="modSp mod">
        <pc:chgData name="Amrita Prithiani" userId="d8c7905cadcdaee8" providerId="LiveId" clId="{016367DC-B05E-46EB-AB64-7B98E2C6AAA8}" dt="2022-09-26T17:02:35.714" v="472" actId="20577"/>
        <pc:sldMkLst>
          <pc:docMk/>
          <pc:sldMk cId="3512943011" sldId="284"/>
        </pc:sldMkLst>
        <pc:spChg chg="mod">
          <ac:chgData name="Amrita Prithiani" userId="d8c7905cadcdaee8" providerId="LiveId" clId="{016367DC-B05E-46EB-AB64-7B98E2C6AAA8}" dt="2022-09-26T17:02:35.714" v="472" actId="20577"/>
          <ac:spMkLst>
            <pc:docMk/>
            <pc:sldMk cId="3512943011" sldId="284"/>
            <ac:spMk id="3" creationId="{4AA74703-9C3C-831B-A401-8C337EE8C16B}"/>
          </ac:spMkLst>
        </pc:spChg>
      </pc:sldChg>
      <pc:sldChg chg="modSp new mod">
        <pc:chgData name="Amrita Prithiani" userId="d8c7905cadcdaee8" providerId="LiveId" clId="{016367DC-B05E-46EB-AB64-7B98E2C6AAA8}" dt="2022-09-26T21:17:23.070" v="2706" actId="20577"/>
        <pc:sldMkLst>
          <pc:docMk/>
          <pc:sldMk cId="2024154218" sldId="285"/>
        </pc:sldMkLst>
        <pc:spChg chg="mod">
          <ac:chgData name="Amrita Prithiani" userId="d8c7905cadcdaee8" providerId="LiveId" clId="{016367DC-B05E-46EB-AB64-7B98E2C6AAA8}" dt="2022-09-26T21:17:23.070" v="2706" actId="20577"/>
          <ac:spMkLst>
            <pc:docMk/>
            <pc:sldMk cId="2024154218" sldId="285"/>
            <ac:spMk id="2" creationId="{792B17B6-3822-58D6-08FB-BD8E144F78E0}"/>
          </ac:spMkLst>
        </pc:spChg>
        <pc:spChg chg="mod">
          <ac:chgData name="Amrita Prithiani" userId="d8c7905cadcdaee8" providerId="LiveId" clId="{016367DC-B05E-46EB-AB64-7B98E2C6AAA8}" dt="2022-09-26T17:10:04.882" v="689" actId="20577"/>
          <ac:spMkLst>
            <pc:docMk/>
            <pc:sldMk cId="2024154218" sldId="285"/>
            <ac:spMk id="3" creationId="{A1F783F1-3942-9717-E209-AF3154EB47A6}"/>
          </ac:spMkLst>
        </pc:spChg>
      </pc:sldChg>
      <pc:sldChg chg="modSp new del mod">
        <pc:chgData name="Amrita Prithiani" userId="d8c7905cadcdaee8" providerId="LiveId" clId="{016367DC-B05E-46EB-AB64-7B98E2C6AAA8}" dt="2022-09-26T17:03:57.946" v="497" actId="2696"/>
        <pc:sldMkLst>
          <pc:docMk/>
          <pc:sldMk cId="3669595195" sldId="285"/>
        </pc:sldMkLst>
        <pc:spChg chg="mod">
          <ac:chgData name="Amrita Prithiani" userId="d8c7905cadcdaee8" providerId="LiveId" clId="{016367DC-B05E-46EB-AB64-7B98E2C6AAA8}" dt="2022-09-26T17:03:34.835" v="496" actId="20577"/>
          <ac:spMkLst>
            <pc:docMk/>
            <pc:sldMk cId="3669595195" sldId="285"/>
            <ac:spMk id="2" creationId="{11FC379E-2171-8406-5B93-E975E104ACEF}"/>
          </ac:spMkLst>
        </pc:spChg>
      </pc:sldChg>
      <pc:sldChg chg="addSp delSp modSp new mod">
        <pc:chgData name="Amrita Prithiani" userId="d8c7905cadcdaee8" providerId="LiveId" clId="{016367DC-B05E-46EB-AB64-7B98E2C6AAA8}" dt="2022-09-26T19:27:49.855" v="1203" actId="20577"/>
        <pc:sldMkLst>
          <pc:docMk/>
          <pc:sldMk cId="2707308066" sldId="286"/>
        </pc:sldMkLst>
        <pc:spChg chg="mod">
          <ac:chgData name="Amrita Prithiani" userId="d8c7905cadcdaee8" providerId="LiveId" clId="{016367DC-B05E-46EB-AB64-7B98E2C6AAA8}" dt="2022-09-26T19:09:08.989" v="708" actId="20577"/>
          <ac:spMkLst>
            <pc:docMk/>
            <pc:sldMk cId="2707308066" sldId="286"/>
            <ac:spMk id="2" creationId="{C3429594-203F-0823-1977-3914CFE59508}"/>
          </ac:spMkLst>
        </pc:spChg>
        <pc:spChg chg="del">
          <ac:chgData name="Amrita Prithiani" userId="d8c7905cadcdaee8" providerId="LiveId" clId="{016367DC-B05E-46EB-AB64-7B98E2C6AAA8}" dt="2022-09-26T19:13:10.652" v="709"/>
          <ac:spMkLst>
            <pc:docMk/>
            <pc:sldMk cId="2707308066" sldId="286"/>
            <ac:spMk id="3" creationId="{1D0ED347-38D0-A5AD-0AFA-B45ECA8D7740}"/>
          </ac:spMkLst>
        </pc:spChg>
        <pc:spChg chg="mod">
          <ac:chgData name="Amrita Prithiani" userId="d8c7905cadcdaee8" providerId="LiveId" clId="{016367DC-B05E-46EB-AB64-7B98E2C6AAA8}" dt="2022-09-26T19:27:49.855" v="1203" actId="20577"/>
          <ac:spMkLst>
            <pc:docMk/>
            <pc:sldMk cId="2707308066" sldId="286"/>
            <ac:spMk id="4" creationId="{2E8AF06A-E29B-AABF-1BA8-67AB7C96D661}"/>
          </ac:spMkLst>
        </pc:spChg>
        <pc:picChg chg="add mod">
          <ac:chgData name="Amrita Prithiani" userId="d8c7905cadcdaee8" providerId="LiveId" clId="{016367DC-B05E-46EB-AB64-7B98E2C6AAA8}" dt="2022-09-26T19:13:31.239" v="713" actId="1076"/>
          <ac:picMkLst>
            <pc:docMk/>
            <pc:sldMk cId="2707308066" sldId="286"/>
            <ac:picMk id="6" creationId="{C32509FD-9A9C-42D9-D6C4-BBE016878232}"/>
          </ac:picMkLst>
        </pc:picChg>
      </pc:sldChg>
      <pc:sldChg chg="addSp delSp modSp new mod">
        <pc:chgData name="Amrita Prithiani" userId="d8c7905cadcdaee8" providerId="LiveId" clId="{016367DC-B05E-46EB-AB64-7B98E2C6AAA8}" dt="2022-09-26T19:45:03.709" v="1579" actId="20577"/>
        <pc:sldMkLst>
          <pc:docMk/>
          <pc:sldMk cId="3631251908" sldId="287"/>
        </pc:sldMkLst>
        <pc:spChg chg="mod">
          <ac:chgData name="Amrita Prithiani" userId="d8c7905cadcdaee8" providerId="LiveId" clId="{016367DC-B05E-46EB-AB64-7B98E2C6AAA8}" dt="2022-09-26T19:28:19.713" v="1222" actId="20577"/>
          <ac:spMkLst>
            <pc:docMk/>
            <pc:sldMk cId="3631251908" sldId="287"/>
            <ac:spMk id="2" creationId="{F7800150-95DD-26B1-5AB4-1E2F3CDA5487}"/>
          </ac:spMkLst>
        </pc:spChg>
        <pc:spChg chg="del">
          <ac:chgData name="Amrita Prithiani" userId="d8c7905cadcdaee8" providerId="LiveId" clId="{016367DC-B05E-46EB-AB64-7B98E2C6AAA8}" dt="2022-09-26T19:36:42.964" v="1413"/>
          <ac:spMkLst>
            <pc:docMk/>
            <pc:sldMk cId="3631251908" sldId="287"/>
            <ac:spMk id="3" creationId="{555FAF6E-EE15-8388-A3A1-5EFB2E7D1C0C}"/>
          </ac:spMkLst>
        </pc:spChg>
        <pc:spChg chg="mod">
          <ac:chgData name="Amrita Prithiani" userId="d8c7905cadcdaee8" providerId="LiveId" clId="{016367DC-B05E-46EB-AB64-7B98E2C6AAA8}" dt="2022-09-26T19:45:03.709" v="1579" actId="20577"/>
          <ac:spMkLst>
            <pc:docMk/>
            <pc:sldMk cId="3631251908" sldId="287"/>
            <ac:spMk id="4" creationId="{166A9E19-B22B-2A90-F655-DA29435C5E1B}"/>
          </ac:spMkLst>
        </pc:spChg>
        <pc:spChg chg="add">
          <ac:chgData name="Amrita Prithiani" userId="d8c7905cadcdaee8" providerId="LiveId" clId="{016367DC-B05E-46EB-AB64-7B98E2C6AAA8}" dt="2022-09-26T19:34:22.318" v="1410"/>
          <ac:spMkLst>
            <pc:docMk/>
            <pc:sldMk cId="3631251908" sldId="287"/>
            <ac:spMk id="5" creationId="{5D5945CA-91D1-1A10-6EAF-CEC441A9DDCA}"/>
          </ac:spMkLst>
        </pc:spChg>
        <pc:spChg chg="add mod">
          <ac:chgData name="Amrita Prithiani" userId="d8c7905cadcdaee8" providerId="LiveId" clId="{016367DC-B05E-46EB-AB64-7B98E2C6AAA8}" dt="2022-09-26T19:34:56.136" v="1412"/>
          <ac:spMkLst>
            <pc:docMk/>
            <pc:sldMk cId="3631251908" sldId="287"/>
            <ac:spMk id="6" creationId="{F44F2C22-ED5E-4CC6-0551-551FA7D53BD8}"/>
          </ac:spMkLst>
        </pc:spChg>
        <pc:picChg chg="add mod">
          <ac:chgData name="Amrita Prithiani" userId="d8c7905cadcdaee8" providerId="LiveId" clId="{016367DC-B05E-46EB-AB64-7B98E2C6AAA8}" dt="2022-09-26T19:36:55.790" v="1416" actId="1076"/>
          <ac:picMkLst>
            <pc:docMk/>
            <pc:sldMk cId="3631251908" sldId="287"/>
            <ac:picMk id="8" creationId="{9F3B284B-A303-EED9-AE50-B3F528FDFA30}"/>
          </ac:picMkLst>
        </pc:picChg>
        <pc:picChg chg="add mod">
          <ac:chgData name="Amrita Prithiani" userId="d8c7905cadcdaee8" providerId="LiveId" clId="{016367DC-B05E-46EB-AB64-7B98E2C6AAA8}" dt="2022-09-26T19:38:53.251" v="1423" actId="14100"/>
          <ac:picMkLst>
            <pc:docMk/>
            <pc:sldMk cId="3631251908" sldId="287"/>
            <ac:picMk id="10" creationId="{6021CF92-DD9C-C6FF-7795-2E88B64D8DDE}"/>
          </ac:picMkLst>
        </pc:picChg>
      </pc:sldChg>
      <pc:sldChg chg="addSp delSp modSp new mod">
        <pc:chgData name="Amrita Prithiani" userId="d8c7905cadcdaee8" providerId="LiveId" clId="{016367DC-B05E-46EB-AB64-7B98E2C6AAA8}" dt="2022-09-26T20:58:07.738" v="2141" actId="313"/>
        <pc:sldMkLst>
          <pc:docMk/>
          <pc:sldMk cId="3345514922" sldId="288"/>
        </pc:sldMkLst>
        <pc:spChg chg="mod">
          <ac:chgData name="Amrita Prithiani" userId="d8c7905cadcdaee8" providerId="LiveId" clId="{016367DC-B05E-46EB-AB64-7B98E2C6AAA8}" dt="2022-09-26T19:45:57.859" v="1598" actId="313"/>
          <ac:spMkLst>
            <pc:docMk/>
            <pc:sldMk cId="3345514922" sldId="288"/>
            <ac:spMk id="2" creationId="{DA9ABDB6-D6C4-C043-802F-742EEE999767}"/>
          </ac:spMkLst>
        </pc:spChg>
        <pc:spChg chg="del">
          <ac:chgData name="Amrita Prithiani" userId="d8c7905cadcdaee8" providerId="LiveId" clId="{016367DC-B05E-46EB-AB64-7B98E2C6AAA8}" dt="2022-09-26T19:49:52.421" v="1641"/>
          <ac:spMkLst>
            <pc:docMk/>
            <pc:sldMk cId="3345514922" sldId="288"/>
            <ac:spMk id="3" creationId="{5E32C522-527D-EF79-7555-BCEF89B9A77A}"/>
          </ac:spMkLst>
        </pc:spChg>
        <pc:spChg chg="mod">
          <ac:chgData name="Amrita Prithiani" userId="d8c7905cadcdaee8" providerId="LiveId" clId="{016367DC-B05E-46EB-AB64-7B98E2C6AAA8}" dt="2022-09-26T20:58:07.738" v="2141" actId="313"/>
          <ac:spMkLst>
            <pc:docMk/>
            <pc:sldMk cId="3345514922" sldId="288"/>
            <ac:spMk id="4" creationId="{DBC705AE-B89F-18F4-BF32-8CA2BDF4FAFE}"/>
          </ac:spMkLst>
        </pc:spChg>
        <pc:picChg chg="add mod">
          <ac:chgData name="Amrita Prithiani" userId="d8c7905cadcdaee8" providerId="LiveId" clId="{016367DC-B05E-46EB-AB64-7B98E2C6AAA8}" dt="2022-09-26T20:51:10.086" v="1943" actId="1076"/>
          <ac:picMkLst>
            <pc:docMk/>
            <pc:sldMk cId="3345514922" sldId="288"/>
            <ac:picMk id="6" creationId="{299A9224-2101-4252-74AF-CB5D765E8BD9}"/>
          </ac:picMkLst>
        </pc:picChg>
        <pc:picChg chg="add mod">
          <ac:chgData name="Amrita Prithiani" userId="d8c7905cadcdaee8" providerId="LiveId" clId="{016367DC-B05E-46EB-AB64-7B98E2C6AAA8}" dt="2022-09-26T20:51:19.400" v="1945" actId="1076"/>
          <ac:picMkLst>
            <pc:docMk/>
            <pc:sldMk cId="3345514922" sldId="288"/>
            <ac:picMk id="8" creationId="{BA090614-013B-51FA-1400-F444E26863AA}"/>
          </ac:picMkLst>
        </pc:picChg>
      </pc:sldChg>
      <pc:sldChg chg="addSp delSp modSp new mod">
        <pc:chgData name="Amrita Prithiani" userId="d8c7905cadcdaee8" providerId="LiveId" clId="{016367DC-B05E-46EB-AB64-7B98E2C6AAA8}" dt="2022-09-26T20:48:05.788" v="1940" actId="20577"/>
        <pc:sldMkLst>
          <pc:docMk/>
          <pc:sldMk cId="2819958212" sldId="289"/>
        </pc:sldMkLst>
        <pc:spChg chg="mod">
          <ac:chgData name="Amrita Prithiani" userId="d8c7905cadcdaee8" providerId="LiveId" clId="{016367DC-B05E-46EB-AB64-7B98E2C6AAA8}" dt="2022-09-26T20:05:07.727" v="1858" actId="20577"/>
          <ac:spMkLst>
            <pc:docMk/>
            <pc:sldMk cId="2819958212" sldId="289"/>
            <ac:spMk id="2" creationId="{CE138D7A-FFC6-C68D-A6FD-16C20095BDF2}"/>
          </ac:spMkLst>
        </pc:spChg>
        <pc:spChg chg="del">
          <ac:chgData name="Amrita Prithiani" userId="d8c7905cadcdaee8" providerId="LiveId" clId="{016367DC-B05E-46EB-AB64-7B98E2C6AAA8}" dt="2022-09-26T20:03:10.753" v="1835"/>
          <ac:spMkLst>
            <pc:docMk/>
            <pc:sldMk cId="2819958212" sldId="289"/>
            <ac:spMk id="3" creationId="{13C3214D-A8AC-A13F-D80E-088552EE3F11}"/>
          </ac:spMkLst>
        </pc:spChg>
        <pc:spChg chg="mod">
          <ac:chgData name="Amrita Prithiani" userId="d8c7905cadcdaee8" providerId="LiveId" clId="{016367DC-B05E-46EB-AB64-7B98E2C6AAA8}" dt="2022-09-26T20:48:05.788" v="1940" actId="20577"/>
          <ac:spMkLst>
            <pc:docMk/>
            <pc:sldMk cId="2819958212" sldId="289"/>
            <ac:spMk id="4" creationId="{162D2DE3-F0B8-D0AE-6929-0F3F5380331D}"/>
          </ac:spMkLst>
        </pc:spChg>
        <pc:picChg chg="add mod">
          <ac:chgData name="Amrita Prithiani" userId="d8c7905cadcdaee8" providerId="LiveId" clId="{016367DC-B05E-46EB-AB64-7B98E2C6AAA8}" dt="2022-09-26T20:45:12.995" v="1873" actId="14100"/>
          <ac:picMkLst>
            <pc:docMk/>
            <pc:sldMk cId="2819958212" sldId="289"/>
            <ac:picMk id="6" creationId="{E9796FCE-E7A2-26F2-C381-D254727CBB92}"/>
          </ac:picMkLst>
        </pc:picChg>
        <pc:picChg chg="add mod">
          <ac:chgData name="Amrita Prithiani" userId="d8c7905cadcdaee8" providerId="LiveId" clId="{016367DC-B05E-46EB-AB64-7B98E2C6AAA8}" dt="2022-09-26T20:45:23.012" v="1874" actId="14100"/>
          <ac:picMkLst>
            <pc:docMk/>
            <pc:sldMk cId="2819958212" sldId="289"/>
            <ac:picMk id="8" creationId="{77B09649-096C-4DA9-B553-03D0FE0EC838}"/>
          </ac:picMkLst>
        </pc:picChg>
      </pc:sldChg>
      <pc:sldChg chg="addSp delSp modSp new mod">
        <pc:chgData name="Amrita Prithiani" userId="d8c7905cadcdaee8" providerId="LiveId" clId="{016367DC-B05E-46EB-AB64-7B98E2C6AAA8}" dt="2022-09-26T21:04:58.088" v="2234" actId="1076"/>
        <pc:sldMkLst>
          <pc:docMk/>
          <pc:sldMk cId="2583040583" sldId="290"/>
        </pc:sldMkLst>
        <pc:spChg chg="mod">
          <ac:chgData name="Amrita Prithiani" userId="d8c7905cadcdaee8" providerId="LiveId" clId="{016367DC-B05E-46EB-AB64-7B98E2C6AAA8}" dt="2022-09-26T20:58:54.868" v="2163" actId="20577"/>
          <ac:spMkLst>
            <pc:docMk/>
            <pc:sldMk cId="2583040583" sldId="290"/>
            <ac:spMk id="2" creationId="{E0F83BC7-B79B-A2AA-AB7E-97CBFFBB4559}"/>
          </ac:spMkLst>
        </pc:spChg>
        <pc:spChg chg="del">
          <ac:chgData name="Amrita Prithiani" userId="d8c7905cadcdaee8" providerId="LiveId" clId="{016367DC-B05E-46EB-AB64-7B98E2C6AAA8}" dt="2022-09-26T21:03:49.064" v="2230"/>
          <ac:spMkLst>
            <pc:docMk/>
            <pc:sldMk cId="2583040583" sldId="290"/>
            <ac:spMk id="3" creationId="{C1D2853C-A866-841C-50C3-5B3A4A745CC4}"/>
          </ac:spMkLst>
        </pc:spChg>
        <pc:spChg chg="mod">
          <ac:chgData name="Amrita Prithiani" userId="d8c7905cadcdaee8" providerId="LiveId" clId="{016367DC-B05E-46EB-AB64-7B98E2C6AAA8}" dt="2022-09-26T21:01:02.911" v="2229" actId="20577"/>
          <ac:spMkLst>
            <pc:docMk/>
            <pc:sldMk cId="2583040583" sldId="290"/>
            <ac:spMk id="4" creationId="{A451CFF7-2016-0C10-7B36-275C15AFEE83}"/>
          </ac:spMkLst>
        </pc:spChg>
        <pc:picChg chg="add mod">
          <ac:chgData name="Amrita Prithiani" userId="d8c7905cadcdaee8" providerId="LiveId" clId="{016367DC-B05E-46EB-AB64-7B98E2C6AAA8}" dt="2022-09-26T21:03:52.352" v="2231" actId="1076"/>
          <ac:picMkLst>
            <pc:docMk/>
            <pc:sldMk cId="2583040583" sldId="290"/>
            <ac:picMk id="6" creationId="{710E5DE5-F06C-E7E4-5CF3-E0E8F9A41A18}"/>
          </ac:picMkLst>
        </pc:picChg>
        <pc:picChg chg="add mod">
          <ac:chgData name="Amrita Prithiani" userId="d8c7905cadcdaee8" providerId="LiveId" clId="{016367DC-B05E-46EB-AB64-7B98E2C6AAA8}" dt="2022-09-26T21:04:58.088" v="2234" actId="1076"/>
          <ac:picMkLst>
            <pc:docMk/>
            <pc:sldMk cId="2583040583" sldId="290"/>
            <ac:picMk id="8" creationId="{4CF0C20A-D835-1332-54D0-D0E6DCF16791}"/>
          </ac:picMkLst>
        </pc:picChg>
      </pc:sldChg>
      <pc:sldChg chg="addSp delSp modSp new del">
        <pc:chgData name="Amrita Prithiani" userId="d8c7905cadcdaee8" providerId="LiveId" clId="{016367DC-B05E-46EB-AB64-7B98E2C6AAA8}" dt="2022-09-26T20:58:15.932" v="2142" actId="2696"/>
        <pc:sldMkLst>
          <pc:docMk/>
          <pc:sldMk cId="4187286418" sldId="290"/>
        </pc:sldMkLst>
        <pc:spChg chg="del">
          <ac:chgData name="Amrita Prithiani" userId="d8c7905cadcdaee8" providerId="LiveId" clId="{016367DC-B05E-46EB-AB64-7B98E2C6AAA8}" dt="2022-09-26T20:50:48.820" v="1942"/>
          <ac:spMkLst>
            <pc:docMk/>
            <pc:sldMk cId="4187286418" sldId="290"/>
            <ac:spMk id="3" creationId="{2FF92342-2B06-E518-0907-DCB3C447B195}"/>
          </ac:spMkLst>
        </pc:spChg>
        <pc:picChg chg="add mod">
          <ac:chgData name="Amrita Prithiani" userId="d8c7905cadcdaee8" providerId="LiveId" clId="{016367DC-B05E-46EB-AB64-7B98E2C6AAA8}" dt="2022-09-26T20:50:48.820" v="1942"/>
          <ac:picMkLst>
            <pc:docMk/>
            <pc:sldMk cId="4187286418" sldId="290"/>
            <ac:picMk id="6" creationId="{B095D2BD-D8CF-5DC0-CE09-31949668F088}"/>
          </ac:picMkLst>
        </pc:picChg>
      </pc:sldChg>
      <pc:sldChg chg="modSp new mod">
        <pc:chgData name="Amrita Prithiani" userId="d8c7905cadcdaee8" providerId="LiveId" clId="{016367DC-B05E-46EB-AB64-7B98E2C6AAA8}" dt="2022-09-26T21:18:33.223" v="2709" actId="20577"/>
        <pc:sldMkLst>
          <pc:docMk/>
          <pc:sldMk cId="1574000063" sldId="291"/>
        </pc:sldMkLst>
        <pc:spChg chg="mod">
          <ac:chgData name="Amrita Prithiani" userId="d8c7905cadcdaee8" providerId="LiveId" clId="{016367DC-B05E-46EB-AB64-7B98E2C6AAA8}" dt="2022-09-26T21:08:17.612" v="2276" actId="20577"/>
          <ac:spMkLst>
            <pc:docMk/>
            <pc:sldMk cId="1574000063" sldId="291"/>
            <ac:spMk id="2" creationId="{788149BC-16C6-DE09-25C2-63AF463D7D82}"/>
          </ac:spMkLst>
        </pc:spChg>
        <pc:spChg chg="mod">
          <ac:chgData name="Amrita Prithiani" userId="d8c7905cadcdaee8" providerId="LiveId" clId="{016367DC-B05E-46EB-AB64-7B98E2C6AAA8}" dt="2022-09-26T21:18:33.223" v="2709" actId="20577"/>
          <ac:spMkLst>
            <pc:docMk/>
            <pc:sldMk cId="1574000063" sldId="291"/>
            <ac:spMk id="3" creationId="{2EB1D71C-2377-3E75-845B-F02AD9971F42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9/26/2022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Quantitative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Amrita Prithiani</a:t>
            </a:r>
          </a:p>
          <a:p>
            <a:pPr algn="l"/>
            <a:r>
              <a:rPr lang="en-US" dirty="0">
                <a:solidFill>
                  <a:srgbClr val="5792BA"/>
                </a:solidFill>
              </a:rPr>
              <a:t>Austin Means</a:t>
            </a:r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83BC7-B79B-A2AA-AB7E-97CBFFBB4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Fundamental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10E5DE5-F06C-E7E4-5CF3-E0E8F9A41A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02032" y="213906"/>
            <a:ext cx="3974174" cy="221761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1CFF7-2016-0C10-7B36-275C15AFEE8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 fundamental data table.</a:t>
            </a:r>
          </a:p>
          <a:p>
            <a:r>
              <a:rPr lang="en-US" dirty="0"/>
              <a:t>    income statements for chosen stocks</a:t>
            </a:r>
          </a:p>
          <a:p>
            <a:r>
              <a:rPr lang="en-US" dirty="0"/>
              <a:t>    balance sheet for the chosen stocks.</a:t>
            </a:r>
          </a:p>
          <a:p>
            <a:r>
              <a:rPr lang="en-US" dirty="0"/>
              <a:t>     cash flow statements for chosen stocks.</a:t>
            </a:r>
          </a:p>
          <a:p>
            <a:r>
              <a:rPr lang="en-US" dirty="0"/>
              <a:t>     book ratio of stocks </a:t>
            </a:r>
          </a:p>
          <a:p>
            <a:r>
              <a:rPr lang="en-US" dirty="0"/>
              <a:t> analyst information</a:t>
            </a:r>
          </a:p>
          <a:p>
            <a:r>
              <a:rPr lang="en-US" dirty="0"/>
              <a:t>     company information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F0C20A-D835-1332-54D0-D0E6DCF16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471" y="3068100"/>
            <a:ext cx="5357324" cy="271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040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149BC-16C6-DE09-25C2-63AF463D7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1D71C-2377-3E75-845B-F02AD997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project is good for short term analysis. Next step will be to enable user to enter time period for which they want to run analysis.</a:t>
            </a:r>
          </a:p>
          <a:p>
            <a:r>
              <a:rPr lang="en-US" dirty="0"/>
              <a:t>Code can be more simplified so that user can get information in few clicks.</a:t>
            </a:r>
          </a:p>
          <a:p>
            <a:r>
              <a:rPr lang="en-US" dirty="0"/>
              <a:t>More technical analysis need to be added  such as candlesticks plot to show patterns in the data.</a:t>
            </a:r>
          </a:p>
        </p:txBody>
      </p:sp>
    </p:spTree>
    <p:extLst>
      <p:ext uri="{BB962C8B-B14F-4D97-AF65-F5344CB8AC3E}">
        <p14:creationId xmlns:p14="http://schemas.microsoft.com/office/powerpoint/2010/main" val="1574000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1DF55-A221-A86F-B815-B12DC79B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project &amp; project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A16FA-F431-8B08-BE0D-B9A2960AC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is about providing a quick short term analysis of any stock chosen by user. The user will be able to compare between any number stocks and can also compare against the S&amp;P.</a:t>
            </a:r>
          </a:p>
          <a:p>
            <a:r>
              <a:rPr lang="en-US" dirty="0"/>
              <a:t>The goal is to provide information to user so they can make investment decision. This project do not make any prediction it just provide information based on historical stock data.</a:t>
            </a:r>
          </a:p>
        </p:txBody>
      </p:sp>
    </p:spTree>
    <p:extLst>
      <p:ext uri="{BB962C8B-B14F-4D97-AF65-F5344CB8AC3E}">
        <p14:creationId xmlns:p14="http://schemas.microsoft.com/office/powerpoint/2010/main" val="96654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C0F91-E529-085D-090B-8F0492038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collection, cleanup &amp;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CCC32-4816-6E97-A87A-914ED081C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this project </a:t>
            </a:r>
            <a:r>
              <a:rPr lang="en-US" dirty="0" err="1"/>
              <a:t>yahoo_fin</a:t>
            </a:r>
            <a:r>
              <a:rPr lang="en-US" dirty="0"/>
              <a:t> </a:t>
            </a:r>
            <a:r>
              <a:rPr lang="en-US" dirty="0" err="1"/>
              <a:t>api</a:t>
            </a:r>
            <a:r>
              <a:rPr lang="en-US" dirty="0"/>
              <a:t> has been used.</a:t>
            </a:r>
          </a:p>
          <a:p>
            <a:r>
              <a:rPr lang="en-US" dirty="0" err="1"/>
              <a:t>Yahoo_fin</a:t>
            </a:r>
            <a:r>
              <a:rPr lang="en-US" dirty="0"/>
              <a:t> is a Python 3 package designed to scrape historical stock price data.</a:t>
            </a:r>
          </a:p>
          <a:p>
            <a:r>
              <a:rPr lang="en-US" dirty="0"/>
              <a:t>while working on this project, we gathered the data from </a:t>
            </a:r>
            <a:r>
              <a:rPr lang="en-US" dirty="0" err="1"/>
              <a:t>yahoo_fin</a:t>
            </a:r>
            <a:r>
              <a:rPr lang="en-US" dirty="0"/>
              <a:t> to pandas data frame. Our data was ready for analysis after we cleared up missing information. </a:t>
            </a:r>
          </a:p>
        </p:txBody>
      </p:sp>
    </p:spTree>
    <p:extLst>
      <p:ext uri="{BB962C8B-B14F-4D97-AF65-F5344CB8AC3E}">
        <p14:creationId xmlns:p14="http://schemas.microsoft.com/office/powerpoint/2010/main" val="83755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841A0-FD79-4AAA-F5AB-FB7AFBD7C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approach taken to achieve the project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74703-9C3C-831B-A401-8C337EE8C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user first enter the stocks which they want to get analysis done.</a:t>
            </a:r>
          </a:p>
          <a:p>
            <a:r>
              <a:rPr lang="en-US" dirty="0"/>
              <a:t>Next step is to select an options from the list item given. Every item list has some sort of information. The list is divided into thee parts</a:t>
            </a:r>
          </a:p>
          <a:p>
            <a:r>
              <a:rPr lang="en-US" dirty="0"/>
              <a:t>The general information about stocks</a:t>
            </a:r>
          </a:p>
          <a:p>
            <a:r>
              <a:rPr lang="en-US" dirty="0"/>
              <a:t>Technical analysis</a:t>
            </a:r>
          </a:p>
          <a:p>
            <a:r>
              <a:rPr lang="en-US" dirty="0"/>
              <a:t>Fundamental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943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B17B6-3822-58D6-08FB-BD8E144F7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of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783F1-3942-9717-E209-AF3154EB4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our example we have chosen for stocks:</a:t>
            </a:r>
          </a:p>
          <a:p>
            <a:r>
              <a:rPr lang="en-US" b="0" i="0" dirty="0">
                <a:effectLst/>
                <a:latin typeface="-apple-system"/>
              </a:rPr>
              <a:t>NVIDIA Corporation provides graphics - NVDA</a:t>
            </a:r>
          </a:p>
          <a:p>
            <a:r>
              <a:rPr lang="en-US" b="0" i="0" dirty="0">
                <a:effectLst/>
                <a:latin typeface="-apple-system"/>
              </a:rPr>
              <a:t>Ford Motor Company designs - F</a:t>
            </a:r>
          </a:p>
          <a:p>
            <a:r>
              <a:rPr lang="en-US" b="0" i="0" dirty="0">
                <a:effectLst/>
                <a:latin typeface="-apple-system"/>
              </a:rPr>
              <a:t>Unity Software Inc. - U</a:t>
            </a:r>
            <a:endParaRPr lang="en-US" dirty="0">
              <a:effectLst/>
              <a:latin typeface="-apple-system"/>
            </a:endParaRPr>
          </a:p>
          <a:p>
            <a:r>
              <a:rPr lang="en-US" b="0" i="0" dirty="0">
                <a:effectLst/>
                <a:latin typeface="-apple-system"/>
              </a:rPr>
              <a:t>Alaska Air Group, Inc. – ALK</a:t>
            </a:r>
          </a:p>
          <a:p>
            <a:r>
              <a:rPr lang="en-US" dirty="0">
                <a:effectLst/>
                <a:latin typeface="-apple-system"/>
              </a:rPr>
              <a:t>Comparing against s&amp;P500 -SPY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154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9594-203F-0823-1977-3914CFE59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2509FD-9A9C-42D9-D6C4-BBE016878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44029" y="1130881"/>
            <a:ext cx="4438837" cy="359400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AF06A-E29B-AABF-1BA8-67AB7C96D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We picked option D on the item list to get stocks price performance against S&amp;P 500.</a:t>
            </a:r>
          </a:p>
          <a:p>
            <a:r>
              <a:rPr lang="en-US" dirty="0"/>
              <a:t>As per cumulative returns chart, except Unity software </a:t>
            </a:r>
            <a:r>
              <a:rPr lang="en-US" dirty="0" err="1"/>
              <a:t>inc</a:t>
            </a:r>
            <a:r>
              <a:rPr lang="en-US" dirty="0"/>
              <a:t> all three stocks performed above </a:t>
            </a:r>
            <a:r>
              <a:rPr lang="en-US" dirty="0" err="1"/>
              <a:t>s&amp;p</a:t>
            </a:r>
            <a:r>
              <a:rPr lang="en-US" dirty="0"/>
              <a:t>.</a:t>
            </a:r>
          </a:p>
          <a:p>
            <a:r>
              <a:rPr lang="en-US" dirty="0"/>
              <a:t>Ford seems to performed well of all four stocks </a:t>
            </a:r>
          </a:p>
          <a:p>
            <a:r>
              <a:rPr lang="en-US" dirty="0"/>
              <a:t>Unity software </a:t>
            </a:r>
            <a:r>
              <a:rPr lang="en-US" dirty="0" err="1"/>
              <a:t>inc</a:t>
            </a:r>
            <a:r>
              <a:rPr lang="en-US" dirty="0"/>
              <a:t> had a fluctuating performance where as Alaska stayed closed to </a:t>
            </a:r>
            <a:r>
              <a:rPr lang="en-US" dirty="0" err="1"/>
              <a:t>s&amp;p</a:t>
            </a:r>
            <a:r>
              <a:rPr lang="en-US" dirty="0"/>
              <a:t> 500</a:t>
            </a:r>
          </a:p>
          <a:p>
            <a:r>
              <a:rPr lang="en-US" dirty="0"/>
              <a:t>NVDA had a its own peak in 2022.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308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00150-95DD-26B1-5AB4-1E2F3CDA5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Analysis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F3B284B-A303-EED9-AE50-B3F528FDF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16298" y="3024386"/>
            <a:ext cx="4195635" cy="348648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6A9E19-B22B-2A90-F655-DA29435C5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Next, we picked option E to get stocks volatility as compare to s&amp;p 500.</a:t>
            </a:r>
          </a:p>
          <a:p>
            <a:r>
              <a:rPr lang="en-US" dirty="0"/>
              <a:t>In our example of four stocks the standard deviation show how fluctuating are stocks.</a:t>
            </a:r>
          </a:p>
          <a:p>
            <a:r>
              <a:rPr lang="en-US" dirty="0"/>
              <a:t>As per the analysis, Unity software </a:t>
            </a:r>
            <a:r>
              <a:rPr lang="en-US" dirty="0" err="1"/>
              <a:t>inc</a:t>
            </a:r>
            <a:r>
              <a:rPr lang="en-US" dirty="0"/>
              <a:t> remain highly volatile whereas, rest of the stocks are almost same in volatility.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D5945CA-91D1-1A10-6EAF-CEC441A9D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SPY 0.011485 ALK 0.026838 F 0.028328 NVDA 0.032791 U 0.051998</a:t>
            </a:r>
            <a:r>
              <a:rPr kumimoji="0" lang="en-US" altLang="en-US" sz="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44F2C22-ED5E-4CC6-0551-551FA7D53B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SPY 0.011485 ALK 0.026838 F 0.028328 NVDA 0.032791 U 0.051998</a:t>
            </a:r>
            <a:r>
              <a:rPr kumimoji="0" lang="en-US" altLang="en-US" sz="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21CF92-DD9C-C6FF-7795-2E88B64D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1" y="1520559"/>
            <a:ext cx="2142065" cy="122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51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ABDB6-D6C4-C043-802F-742EEE999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9A9224-2101-4252-74AF-CB5D765E8B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2128" y="269542"/>
            <a:ext cx="4360738" cy="315945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05AE-B89F-18F4-BF32-8CA2BDF4F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Next we are going to measure finance</a:t>
            </a:r>
          </a:p>
          <a:p>
            <a:r>
              <a:rPr lang="en-US" dirty="0"/>
              <a:t>risk and return on risk. More volatile the stock the more risk.</a:t>
            </a:r>
          </a:p>
          <a:p>
            <a:r>
              <a:rPr lang="en-US" dirty="0"/>
              <a:t>As per the moving average,</a:t>
            </a:r>
          </a:p>
          <a:p>
            <a:r>
              <a:rPr lang="en-US" dirty="0"/>
              <a:t>Unity software seems to be more risky stock. Ford and Alaska seems to have constant level of risk. </a:t>
            </a:r>
          </a:p>
          <a:p>
            <a:r>
              <a:rPr lang="en-US" dirty="0"/>
              <a:t>Whereas, the Sharpe ratio assesses risk and reward by measuring the excess return for the risk that someone assumes when investing in the asset.</a:t>
            </a:r>
          </a:p>
          <a:p>
            <a:r>
              <a:rPr lang="en-US" dirty="0"/>
              <a:t>As per the sharpe ratio, Ford seems give better return for risk taken then the rest of the stocks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090614-013B-51FA-1400-F444E2686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2107" y="3674200"/>
            <a:ext cx="3680779" cy="277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514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38D7A-FFC6-C68D-A6FD-16C20095B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9796FCE-E7A2-26F2-C381-D254727CB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7334" y="366097"/>
            <a:ext cx="4631990" cy="294538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D2DE3-F0B8-D0AE-6929-0F3F5380331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beta measures how much an asset's return value is likely to change relative to changes in the overall market’s return value.</a:t>
            </a:r>
          </a:p>
          <a:p>
            <a:r>
              <a:rPr lang="en-US" dirty="0"/>
              <a:t>60 day rolling stock beta</a:t>
            </a:r>
          </a:p>
          <a:p>
            <a:r>
              <a:rPr lang="en-US" dirty="0"/>
              <a:t>NVDA- 2.05</a:t>
            </a:r>
          </a:p>
          <a:p>
            <a:r>
              <a:rPr lang="en-US" dirty="0"/>
              <a:t>F-1.33</a:t>
            </a:r>
          </a:p>
          <a:p>
            <a:r>
              <a:rPr lang="en-US" dirty="0"/>
              <a:t>U- 2.40</a:t>
            </a:r>
          </a:p>
          <a:p>
            <a:r>
              <a:rPr lang="en-US" dirty="0"/>
              <a:t>ALK- 1.21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B09649-096C-4DA9-B553-03D0FE0EC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334" y="3546518"/>
            <a:ext cx="4571023" cy="294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9582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{6CEE0B62-319E-4362-9ED3-FD29705A5EF5}tf11665031_win32</Template>
  <TotalTime>533</TotalTime>
  <Words>640</Words>
  <Application>Microsoft Office PowerPoint</Application>
  <PresentationFormat>Widescreen</PresentationFormat>
  <Paragraphs>62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-apple-system</vt:lpstr>
      <vt:lpstr>Arial</vt:lpstr>
      <vt:lpstr>Arial Nova</vt:lpstr>
      <vt:lpstr>Arial Nova Light</vt:lpstr>
      <vt:lpstr>var(--jp-code-font-family)</vt:lpstr>
      <vt:lpstr>Wingdings 2</vt:lpstr>
      <vt:lpstr>SlateVTI</vt:lpstr>
      <vt:lpstr>Quantitative Analysis</vt:lpstr>
      <vt:lpstr>Overview of project &amp; project goal</vt:lpstr>
      <vt:lpstr>Data collection, cleanup &amp; exploration</vt:lpstr>
      <vt:lpstr>The approach taken to achieve the project goal</vt:lpstr>
      <vt:lpstr>Result of Analysis</vt:lpstr>
      <vt:lpstr>Technical Analysis</vt:lpstr>
      <vt:lpstr>Technical Analysis</vt:lpstr>
      <vt:lpstr>Technical Analysis</vt:lpstr>
      <vt:lpstr>Technical Analysis</vt:lpstr>
      <vt:lpstr>Fundamental Analysis</vt:lpstr>
      <vt:lpstr>Next step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Quantative Analysis</dc:title>
  <dc:creator>Amrita Prithiani</dc:creator>
  <cp:lastModifiedBy>Amrita Prithiani</cp:lastModifiedBy>
  <cp:revision>1</cp:revision>
  <dcterms:created xsi:type="dcterms:W3CDTF">2022-09-26T16:28:53Z</dcterms:created>
  <dcterms:modified xsi:type="dcterms:W3CDTF">2022-09-27T01:22:24Z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